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8" r:id="rId2"/>
    <p:sldId id="269" r:id="rId3"/>
    <p:sldId id="267" r:id="rId4"/>
    <p:sldId id="264" r:id="rId5"/>
    <p:sldId id="266" r:id="rId6"/>
    <p:sldId id="259" r:id="rId7"/>
    <p:sldId id="260" r:id="rId8"/>
  </p:sldIdLst>
  <p:sldSz cx="13716000" cy="10287000"/>
  <p:notesSz cx="6858000" cy="9144000"/>
  <p:defaultTextStyle>
    <a:defPPr>
      <a:defRPr lang="en-US"/>
    </a:defPPr>
    <a:lvl1pPr marL="0" algn="l" defTabSz="457200" rtl="0" eaLnBrk="1" latinLnBrk="0" hangingPunct="1">
      <a:defRPr sz="44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44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44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44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44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44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44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44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4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D179"/>
    <a:srgbClr val="1157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 snapToObjects="1">
      <p:cViewPr varScale="1">
        <p:scale>
          <a:sx n="60" d="100"/>
          <a:sy n="60" d="100"/>
        </p:scale>
        <p:origin x="1219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スライド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" name="deco100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1067440" y="9783622"/>
            <a:ext cx="2648559" cy="503377"/>
          </a:xfrm>
          <a:prstGeom prst="rect">
            <a:avLst/>
          </a:prstGeom>
        </p:spPr>
      </p:pic>
      <p:pic>
        <p:nvPicPr>
          <p:cNvPr id="1001" name="deco1001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716000" cy="2705709"/>
          </a:xfrm>
          <a:prstGeom prst="rect">
            <a:avLst/>
          </a:prstGeom>
        </p:spPr>
      </p:pic>
      <p:pic>
        <p:nvPicPr>
          <p:cNvPr id="1002" name="deco1002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953804"/>
            <a:ext cx="13716000" cy="1333195"/>
          </a:xfrm>
          <a:prstGeom prst="rect">
            <a:avLst/>
          </a:prstGeom>
        </p:spPr>
      </p:pic>
      <p:sp>
        <p:nvSpPr>
          <p:cNvPr id="2" name="テキスト プレースホルダー 5">
            <a:extLst>
              <a:ext uri="{FF2B5EF4-FFF2-40B4-BE49-F238E27FC236}">
                <a16:creationId xmlns:a16="http://schemas.microsoft.com/office/drawing/2014/main" id="{8641EFD3-31A3-5411-77FD-CAA9FCBB7C5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2959" y="5530183"/>
            <a:ext cx="9966357" cy="1217612"/>
          </a:xfrm>
        </p:spPr>
        <p:txBody>
          <a:bodyPr>
            <a:normAutofit/>
          </a:bodyPr>
          <a:lstStyle>
            <a:lvl1pPr>
              <a:buNone/>
              <a:defRPr sz="4400" b="1">
                <a:solidFill>
                  <a:srgbClr val="115740"/>
                </a:solidFill>
                <a:latin typeface="+mj-ea"/>
                <a:ea typeface="+mj-ea"/>
              </a:defRPr>
            </a:lvl1pPr>
          </a:lstStyle>
          <a:p>
            <a:pPr lvl="0"/>
            <a:endParaRPr kumimoji="1" lang="ja-JP" altLang="en-US" dirty="0"/>
          </a:p>
        </p:txBody>
      </p:sp>
      <p:sp>
        <p:nvSpPr>
          <p:cNvPr id="3" name="テキスト プレースホルダー 5">
            <a:extLst>
              <a:ext uri="{FF2B5EF4-FFF2-40B4-BE49-F238E27FC236}">
                <a16:creationId xmlns:a16="http://schemas.microsoft.com/office/drawing/2014/main" id="{71BAAE35-E330-C061-9E59-1E0C4FF965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22959" y="2446060"/>
            <a:ext cx="9966357" cy="806132"/>
          </a:xfrm>
        </p:spPr>
        <p:txBody>
          <a:bodyPr>
            <a:normAutofit/>
          </a:bodyPr>
          <a:lstStyle>
            <a:lvl1pPr>
              <a:buNone/>
              <a:defRPr sz="2800" b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defRPr>
            </a:lvl1pPr>
          </a:lstStyle>
          <a:p>
            <a:pPr lvl="0"/>
            <a:endParaRPr kumimoji="1" lang="ja-JP" altLang="en-US" dirty="0"/>
          </a:p>
        </p:txBody>
      </p:sp>
      <p:sp>
        <p:nvSpPr>
          <p:cNvPr id="4" name="テキスト プレースホルダー 5">
            <a:extLst>
              <a:ext uri="{FF2B5EF4-FFF2-40B4-BE49-F238E27FC236}">
                <a16:creationId xmlns:a16="http://schemas.microsoft.com/office/drawing/2014/main" id="{79241483-7DD3-0706-08F2-5F045FC7A52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1905" y="3487603"/>
            <a:ext cx="9966357" cy="1758164"/>
          </a:xfrm>
        </p:spPr>
        <p:txBody>
          <a:bodyPr>
            <a:normAutofit/>
          </a:bodyPr>
          <a:lstStyle>
            <a:lvl1pPr>
              <a:buNone/>
              <a:defRPr sz="10000" b="1">
                <a:solidFill>
                  <a:srgbClr val="115740"/>
                </a:solidFill>
                <a:latin typeface="+mj-ea"/>
                <a:ea typeface="+mj-ea"/>
              </a:defRPr>
            </a:lvl1pPr>
          </a:lstStyle>
          <a:p>
            <a:pPr lvl="0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スライド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6" name="deco100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53404"/>
            <a:ext cx="13716000" cy="4533595"/>
          </a:xfrm>
          <a:prstGeom prst="rect">
            <a:avLst/>
          </a:prstGeom>
        </p:spPr>
      </p:pic>
      <p:pic>
        <p:nvPicPr>
          <p:cNvPr id="1007" name="deco1007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512317" cy="1243584"/>
          </a:xfrm>
          <a:prstGeom prst="rect">
            <a:avLst/>
          </a:prstGeom>
        </p:spPr>
      </p:pic>
      <p:pic>
        <p:nvPicPr>
          <p:cNvPr id="1008" name="deco1008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0356443" y="90525"/>
            <a:ext cx="3253435" cy="617906"/>
          </a:xfrm>
          <a:prstGeom prst="rect">
            <a:avLst/>
          </a:prstGeom>
        </p:spPr>
      </p:pic>
      <p:sp>
        <p:nvSpPr>
          <p:cNvPr id="8" name="テキスト プレースホルダー 5">
            <a:extLst>
              <a:ext uri="{FF2B5EF4-FFF2-40B4-BE49-F238E27FC236}">
                <a16:creationId xmlns:a16="http://schemas.microsoft.com/office/drawing/2014/main" id="{7673C92A-0B00-5310-8B51-C23173B5CEC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2959" y="5530183"/>
            <a:ext cx="10014483" cy="1217612"/>
          </a:xfrm>
        </p:spPr>
        <p:txBody>
          <a:bodyPr>
            <a:normAutofit/>
          </a:bodyPr>
          <a:lstStyle>
            <a:lvl1pPr>
              <a:buNone/>
              <a:defRPr sz="4400" b="1">
                <a:solidFill>
                  <a:srgbClr val="115740"/>
                </a:solidFill>
                <a:latin typeface="+mj-ea"/>
                <a:ea typeface="+mj-ea"/>
              </a:defRPr>
            </a:lvl1pPr>
          </a:lstStyle>
          <a:p>
            <a:pPr lvl="0"/>
            <a:endParaRPr kumimoji="1" lang="ja-JP" altLang="en-US" dirty="0"/>
          </a:p>
        </p:txBody>
      </p:sp>
      <p:sp>
        <p:nvSpPr>
          <p:cNvPr id="9" name="テキスト プレースホルダー 5">
            <a:extLst>
              <a:ext uri="{FF2B5EF4-FFF2-40B4-BE49-F238E27FC236}">
                <a16:creationId xmlns:a16="http://schemas.microsoft.com/office/drawing/2014/main" id="{9ADFD293-4112-DB82-B903-5385C4E18C4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22959" y="2446060"/>
            <a:ext cx="10014483" cy="806132"/>
          </a:xfrm>
        </p:spPr>
        <p:txBody>
          <a:bodyPr>
            <a:normAutofit/>
          </a:bodyPr>
          <a:lstStyle>
            <a:lvl1pPr>
              <a:buNone/>
              <a:defRPr sz="2800" b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defRPr>
            </a:lvl1pPr>
          </a:lstStyle>
          <a:p>
            <a:pPr lvl="0"/>
            <a:endParaRPr kumimoji="1" lang="ja-JP" altLang="en-US" dirty="0"/>
          </a:p>
        </p:txBody>
      </p:sp>
      <p:sp>
        <p:nvSpPr>
          <p:cNvPr id="10" name="テキスト プレースホルダー 5">
            <a:extLst>
              <a:ext uri="{FF2B5EF4-FFF2-40B4-BE49-F238E27FC236}">
                <a16:creationId xmlns:a16="http://schemas.microsoft.com/office/drawing/2014/main" id="{4719C754-671C-9BAF-EBAA-8284778772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1905" y="3487603"/>
            <a:ext cx="10014483" cy="1758164"/>
          </a:xfrm>
        </p:spPr>
        <p:txBody>
          <a:bodyPr>
            <a:normAutofit/>
          </a:bodyPr>
          <a:lstStyle>
            <a:lvl1pPr>
              <a:buNone/>
              <a:defRPr sz="10000" b="1">
                <a:solidFill>
                  <a:srgbClr val="115740"/>
                </a:solidFill>
                <a:latin typeface="+mj-ea"/>
                <a:ea typeface="+mj-ea"/>
              </a:defRPr>
            </a:lvl1pPr>
          </a:lstStyle>
          <a:p>
            <a:pPr lvl="0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本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4" name="deco100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60" y="9069933"/>
            <a:ext cx="13693368" cy="1217066"/>
          </a:xfrm>
          <a:prstGeom prst="rect">
            <a:avLst/>
          </a:prstGeom>
        </p:spPr>
      </p:pic>
      <p:pic>
        <p:nvPicPr>
          <p:cNvPr id="1005" name="deco1005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0352151" y="96012"/>
            <a:ext cx="3253435" cy="617906"/>
          </a:xfrm>
          <a:prstGeom prst="rect">
            <a:avLst/>
          </a:prstGeom>
        </p:spPr>
      </p:pic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1C94DDE-331F-609A-D739-361EBE80E8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62639" y="2730751"/>
            <a:ext cx="8186404" cy="3670050"/>
          </a:xfrm>
        </p:spPr>
        <p:txBody>
          <a:bodyPr/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6" name="テキスト プレースホルダー 5">
            <a:extLst>
              <a:ext uri="{FF2B5EF4-FFF2-40B4-BE49-F238E27FC236}">
                <a16:creationId xmlns:a16="http://schemas.microsoft.com/office/drawing/2014/main" id="{E3683A1F-7A01-A6B4-12AB-98DCF9D978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0225" y="919886"/>
            <a:ext cx="8608344" cy="1217612"/>
          </a:xfrm>
        </p:spPr>
        <p:txBody>
          <a:bodyPr>
            <a:normAutofit/>
          </a:bodyPr>
          <a:lstStyle>
            <a:lvl1pPr>
              <a:buNone/>
              <a:defRPr sz="6600" b="1">
                <a:solidFill>
                  <a:srgbClr val="115740"/>
                </a:solidFill>
                <a:latin typeface="+mj-ea"/>
                <a:ea typeface="+mj-ea"/>
              </a:defRPr>
            </a:lvl1pPr>
          </a:lstStyle>
          <a:p>
            <a:pPr lvl="0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タイトルスライドA">
    <p:bg>
      <p:bgPr>
        <a:solidFill>
          <a:srgbClr val="1157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rve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0" t="0" r="13716000" b="10287000"/>
            <a:pathLst>
              <a:path w="13716000" h="10287000">
                <a:moveTo>
                  <a:pt x="0" y="9000000"/>
                </a:moveTo>
                <a:cubicBezTo>
                  <a:pt x="3375000" y="7800000"/>
                  <a:pt x="10341000" y="7800000"/>
                  <a:pt x="13716000" y="9000000"/>
                </a:cubicBezTo>
                <a:lnTo>
                  <a:pt x="13716000" y="10287000"/>
                </a:lnTo>
                <a:lnTo>
                  <a:pt x="0" y="10287000"/>
                </a:lnTo>
                <a:close/>
              </a:path>
            </a:pathLst>
          </a:custGeom>
          <a:solidFill>
            <a:srgbClr val="F4D179"/>
          </a:solidFill>
          <a:ln>
            <a:noFill/>
          </a:ln>
        </p:spPr>
        <p:txBody>
          <a:bodyPr/>
          <a:lstStyle/>
          <a:p>
            <a:endParaRPr/>
          </a:p>
        </p:txBody>
      </p:sp>
      <p:pic>
        <p:nvPicPr>
          <p:cNvPr id="11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2151" y="96012"/>
            <a:ext cx="3253435" cy="617906"/>
          </a:xfrm>
          <a:prstGeom prst="rect">
            <a:avLst/>
          </a:prstGeom>
        </p:spPr>
      </p:pic>
      <p:sp>
        <p:nvSpPr>
          <p:cNvPr id="13" name="Eyebrow Placeholder"/>
          <p:cNvSpPr>
            <a:spLocks noGrp="1"/>
          </p:cNvSpPr>
          <p:nvPr>
            <p:ph type="body" idx="1"/>
          </p:nvPr>
        </p:nvSpPr>
        <p:spPr>
          <a:xfrm>
            <a:off x="1371600" y="3588483"/>
            <a:ext cx="10972800" cy="560000"/>
          </a:xfrm>
          <a:prstGeom prst="rect">
            <a:avLst/>
          </a:prstGeom>
          <a:noFill/>
        </p:spPr>
        <p:txBody>
          <a:bodyPr wrap="square" anchor="ctr"/>
          <a:lstStyle>
            <a:lvl1pPr algn="ctr">
              <a:buNone/>
              <a:defRPr sz="2800" b="1" spc="400">
                <a:solidFill>
                  <a:srgbClr val="F4D179"/>
                </a:solidFill>
                <a:latin typeface="BIZ UDPゴシック"/>
                <a:ea typeface="BIZ UDPゴシック"/>
              </a:defRPr>
            </a:lvl1pPr>
          </a:lstStyle>
          <a:p>
            <a:r>
              <a:rPr lang="en-US"/>
              <a:t>SECTION 01</a:t>
            </a:r>
          </a:p>
        </p:txBody>
      </p:sp>
      <p:sp>
        <p:nvSpPr>
          <p:cNvPr id="12" name="Title Placeholder"/>
          <p:cNvSpPr>
            <a:spLocks noGrp="1"/>
          </p:cNvSpPr>
          <p:nvPr>
            <p:ph type="title"/>
          </p:nvPr>
        </p:nvSpPr>
        <p:spPr>
          <a:xfrm>
            <a:off x="1371600" y="4136451"/>
            <a:ext cx="10972800" cy="17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>
            <a:lvl1pPr algn="ctr">
              <a:defRPr sz="6000" b="1">
                <a:solidFill>
                  <a:srgbClr val="FFFFFF"/>
                </a:solidFill>
                <a:latin typeface="BIZ UDPゴシック"/>
                <a:ea typeface="BIZ UDPゴシック"/>
              </a:defRPr>
            </a:lvl1pPr>
          </a:lstStyle>
          <a:p>
            <a:r>
              <a:rPr lang="ja-JP" dirty="0"/>
              <a:t>セクションタイトルを入力</a:t>
            </a:r>
          </a:p>
        </p:txBody>
      </p:sp>
    </p:spTree>
    <p:extLst>
      <p:ext uri="{BB962C8B-B14F-4D97-AF65-F5344CB8AC3E}">
        <p14:creationId xmlns:p14="http://schemas.microsoft.com/office/powerpoint/2010/main" val="1898246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タイトルスライドB">
    <p:bg>
      <p:bgPr>
        <a:solidFill>
          <a:srgbClr val="1157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rve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0" t="0" r="13716000" b="10287000"/>
            <a:pathLst>
              <a:path w="13716000" h="10287000">
                <a:moveTo>
                  <a:pt x="13716000" y="7200000"/>
                </a:moveTo>
                <a:cubicBezTo>
                  <a:pt x="9900000" y="8100000"/>
                  <a:pt x="6750000" y="10287000"/>
                  <a:pt x="2625000" y="10287000"/>
                </a:cubicBezTo>
                <a:lnTo>
                  <a:pt x="13716000" y="10287000"/>
                </a:lnTo>
                <a:close/>
              </a:path>
            </a:pathLst>
          </a:custGeom>
          <a:solidFill>
            <a:srgbClr val="F4D179"/>
          </a:solidFill>
          <a:ln>
            <a:noFill/>
          </a:ln>
        </p:spPr>
        <p:txBody>
          <a:bodyPr/>
          <a:lstStyle/>
          <a:p>
            <a:endParaRPr/>
          </a:p>
        </p:txBody>
      </p:sp>
      <p:pic>
        <p:nvPicPr>
          <p:cNvPr id="11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2151" y="96012"/>
            <a:ext cx="3253435" cy="617906"/>
          </a:xfrm>
          <a:prstGeom prst="rect">
            <a:avLst/>
          </a:prstGeom>
        </p:spPr>
      </p:pic>
      <p:sp>
        <p:nvSpPr>
          <p:cNvPr id="13" name="Eyebrow Placeholder"/>
          <p:cNvSpPr>
            <a:spLocks noGrp="1"/>
          </p:cNvSpPr>
          <p:nvPr>
            <p:ph type="body" idx="1"/>
          </p:nvPr>
        </p:nvSpPr>
        <p:spPr>
          <a:xfrm>
            <a:off x="1371600" y="3552391"/>
            <a:ext cx="10972800" cy="560000"/>
          </a:xfrm>
          <a:prstGeom prst="rect">
            <a:avLst/>
          </a:prstGeom>
          <a:noFill/>
        </p:spPr>
        <p:txBody>
          <a:bodyPr wrap="square" anchor="ctr"/>
          <a:lstStyle>
            <a:lvl1pPr algn="ctr">
              <a:buNone/>
              <a:defRPr sz="2800" b="1" spc="400">
                <a:solidFill>
                  <a:srgbClr val="F4D179"/>
                </a:solidFill>
                <a:latin typeface="BIZ UDPゴシック"/>
                <a:ea typeface="BIZ UDPゴシック"/>
              </a:defRPr>
            </a:lvl1pPr>
          </a:lstStyle>
          <a:p>
            <a:r>
              <a:rPr lang="en-US"/>
              <a:t>SECTION 01</a:t>
            </a:r>
          </a:p>
        </p:txBody>
      </p:sp>
      <p:sp>
        <p:nvSpPr>
          <p:cNvPr id="12" name="Title Placeholder"/>
          <p:cNvSpPr>
            <a:spLocks noGrp="1"/>
          </p:cNvSpPr>
          <p:nvPr>
            <p:ph type="title"/>
          </p:nvPr>
        </p:nvSpPr>
        <p:spPr>
          <a:xfrm>
            <a:off x="1371600" y="4112391"/>
            <a:ext cx="10972800" cy="17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>
            <a:lvl1pPr algn="ctr">
              <a:defRPr sz="6000" b="1">
                <a:solidFill>
                  <a:srgbClr val="FFFFFF"/>
                </a:solidFill>
                <a:latin typeface="BIZ UDPゴシック"/>
                <a:ea typeface="BIZ UDPゴシック"/>
              </a:defRPr>
            </a:lvl1pPr>
          </a:lstStyle>
          <a:p>
            <a:r>
              <a:rPr lang="ja-JP"/>
              <a:t>セクションタイトルを入力</a:t>
            </a:r>
          </a:p>
        </p:txBody>
      </p:sp>
    </p:spTree>
    <p:extLst>
      <p:ext uri="{BB962C8B-B14F-4D97-AF65-F5344CB8AC3E}">
        <p14:creationId xmlns:p14="http://schemas.microsoft.com/office/powerpoint/2010/main" val="591466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0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0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  <p:sldLayoutId id="2147483656" r:id="rId4"/>
    <p:sldLayoutId id="2147483657" r:id="rId5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8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4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kumimoji="1" sz="4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4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4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44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44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44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44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4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116302BA-51C3-9E30-0A7F-39C4034155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75C85AD-87F3-62D1-FFA2-0D4D6D8597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306478E-FAB8-5692-A077-088B29F224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2960" y="3512105"/>
            <a:ext cx="10014482" cy="1758164"/>
          </a:xfr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83662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FE693DF5-CD3D-D4DF-1B77-AE8CE95003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B9EDBAE-F90C-0848-62EC-178F79E6A2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F0418AC-9B9C-02AA-AE59-CA0B649521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2960" y="3512105"/>
            <a:ext cx="9966356" cy="1758164"/>
          </a:xfr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44791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7F30D5CD-2C90-8396-5575-D57710129E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582017F-4340-7CDA-0074-DA82031FCD5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14328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D4A5F9A7-1DA1-5BD2-C405-4BB1C39AED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3861200"/>
            <a:ext cx="10972800" cy="560000"/>
          </a:xfrm>
        </p:spPr>
        <p:txBody>
          <a:bodyPr/>
          <a:lstStyle/>
          <a:p>
            <a:endParaRPr kumimoji="1" lang="ja-JP" altLang="en-US" dirty="0"/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4F0FBDF0-E392-9C0C-74B1-67D8DDDA7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421200"/>
            <a:ext cx="10972800" cy="1700000"/>
          </a:xfr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807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17113342-876D-ADFA-60EA-0737AC4D07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A89A4F22-53DE-CC05-0898-A999862B1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8186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4380" y="909042"/>
            <a:ext cx="10287000" cy="11079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altLang="ja-JP" sz="6600" b="1" dirty="0">
                <a:solidFill>
                  <a:srgbClr val="115740"/>
                </a:solidFill>
              </a:rPr>
              <a:t>【</a:t>
            </a:r>
            <a:r>
              <a:rPr lang="ja-JP" altLang="en-US" sz="6600" b="1" dirty="0">
                <a:solidFill>
                  <a:srgbClr val="115740"/>
                </a:solidFill>
                <a:latin typeface="BIZ UDPゴシック"/>
              </a:rPr>
              <a:t>サンプル</a:t>
            </a:r>
            <a:r>
              <a:rPr lang="en-US" altLang="ja-JP" sz="6600" b="1" dirty="0">
                <a:solidFill>
                  <a:srgbClr val="115740"/>
                </a:solidFill>
                <a:latin typeface="BIZ UDPゴシック"/>
              </a:rPr>
              <a:t>】</a:t>
            </a:r>
            <a:r>
              <a:rPr lang="ja-JP" altLang="en-US" sz="6600" b="1" dirty="0">
                <a:solidFill>
                  <a:srgbClr val="115740"/>
                </a:solidFill>
                <a:latin typeface="BIZ UDPゴシック"/>
              </a:rPr>
              <a:t>　</a:t>
            </a:r>
            <a:r>
              <a:rPr sz="6600" b="1" dirty="0">
                <a:solidFill>
                  <a:srgbClr val="115740"/>
                </a:solidFill>
                <a:latin typeface="BIZ UDPゴシック"/>
              </a:rPr>
              <a:t>2カラム</a:t>
            </a:r>
          </a:p>
        </p:txBody>
      </p:sp>
      <p:sp>
        <p:nvSpPr>
          <p:cNvPr id="4" name="Rectangle 3"/>
          <p:cNvSpPr/>
          <p:nvPr/>
        </p:nvSpPr>
        <p:spPr>
          <a:xfrm>
            <a:off x="754380" y="2743200"/>
            <a:ext cx="5863590" cy="146304"/>
          </a:xfrm>
          <a:prstGeom prst="rect">
            <a:avLst/>
          </a:prstGeom>
          <a:solidFill>
            <a:srgbClr val="F4D1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31570" y="3200400"/>
            <a:ext cx="5109210" cy="58477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 dirty="0" err="1">
                <a:solidFill>
                  <a:srgbClr val="115740"/>
                </a:solidFill>
                <a:latin typeface="BIZ UDPゴシック"/>
              </a:rPr>
              <a:t>左カラム</a:t>
            </a:r>
            <a:endParaRPr sz="3200" b="1" dirty="0">
              <a:solidFill>
                <a:srgbClr val="115740"/>
              </a:solidFill>
              <a:latin typeface="BIZ UDPゴシック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31570" y="4297680"/>
            <a:ext cx="5109210" cy="44805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1000"/>
              </a:spcAft>
            </a:pPr>
            <a:r>
              <a:rPr sz="4400" b="0" dirty="0" err="1">
                <a:solidFill>
                  <a:srgbClr val="2B2B2B"/>
                </a:solidFill>
                <a:latin typeface="BIZ UDPゴシック"/>
              </a:rPr>
              <a:t>見出しに対する説明文をここに記載します</a:t>
            </a:r>
            <a:r>
              <a:rPr sz="4400" b="0" dirty="0">
                <a:solidFill>
                  <a:srgbClr val="2B2B2B"/>
                </a:solidFill>
                <a:latin typeface="BIZ UDPゴシック"/>
              </a:rPr>
              <a:t>。</a:t>
            </a:r>
          </a:p>
          <a:p>
            <a:pPr algn="l">
              <a:spcAft>
                <a:spcPts val="1000"/>
              </a:spcAft>
            </a:pPr>
            <a:r>
              <a:rPr sz="4400" b="0" dirty="0" err="1">
                <a:solidFill>
                  <a:srgbClr val="2B2B2B"/>
                </a:solidFill>
                <a:latin typeface="BIZ UDPゴシック"/>
              </a:rPr>
              <a:t>左右で対比・並列の情報を整理できます</a:t>
            </a:r>
            <a:r>
              <a:rPr sz="4400" b="0" dirty="0">
                <a:solidFill>
                  <a:srgbClr val="2B2B2B"/>
                </a:solidFill>
                <a:latin typeface="BIZ UDPゴシック"/>
              </a:rPr>
              <a:t>。</a:t>
            </a:r>
          </a:p>
        </p:txBody>
      </p:sp>
      <p:sp>
        <p:nvSpPr>
          <p:cNvPr id="8" name="Rectangle 7"/>
          <p:cNvSpPr/>
          <p:nvPr/>
        </p:nvSpPr>
        <p:spPr>
          <a:xfrm>
            <a:off x="7098030" y="2743200"/>
            <a:ext cx="5863590" cy="146304"/>
          </a:xfrm>
          <a:prstGeom prst="rect">
            <a:avLst/>
          </a:prstGeom>
          <a:solidFill>
            <a:srgbClr val="B4D8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475220" y="3200400"/>
            <a:ext cx="5109210" cy="58477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 dirty="0" err="1">
                <a:solidFill>
                  <a:srgbClr val="115740"/>
                </a:solidFill>
                <a:latin typeface="BIZ UDPゴシック"/>
              </a:rPr>
              <a:t>右カラム</a:t>
            </a:r>
            <a:endParaRPr sz="3200" b="1" dirty="0">
              <a:solidFill>
                <a:srgbClr val="115740"/>
              </a:solidFill>
              <a:latin typeface="BIZ UDPゴシック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75220" y="4297680"/>
            <a:ext cx="5109210" cy="44805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1000"/>
              </a:spcAft>
            </a:pPr>
            <a:r>
              <a:rPr sz="4400" b="0" dirty="0" err="1">
                <a:solidFill>
                  <a:srgbClr val="2B2B2B"/>
                </a:solidFill>
                <a:latin typeface="BIZ UDPゴシック"/>
              </a:rPr>
              <a:t>見出しに対する説明文をここに記載します</a:t>
            </a:r>
            <a:r>
              <a:rPr sz="4400" b="0" dirty="0">
                <a:solidFill>
                  <a:srgbClr val="2B2B2B"/>
                </a:solidFill>
                <a:latin typeface="BIZ UDPゴシック"/>
              </a:rPr>
              <a:t>。</a:t>
            </a:r>
          </a:p>
          <a:p>
            <a:pPr algn="l">
              <a:spcAft>
                <a:spcPts val="1000"/>
              </a:spcAft>
            </a:pPr>
            <a:r>
              <a:rPr sz="4400" b="0" dirty="0" err="1">
                <a:solidFill>
                  <a:srgbClr val="2B2B2B"/>
                </a:solidFill>
                <a:latin typeface="BIZ UDPゴシック"/>
              </a:rPr>
              <a:t>左右で対比・並列の情報を整理できます</a:t>
            </a:r>
            <a:r>
              <a:rPr sz="4400" b="0" dirty="0">
                <a:solidFill>
                  <a:srgbClr val="2B2B2B"/>
                </a:solidFill>
                <a:latin typeface="BIZ UDPゴシック"/>
              </a:rPr>
              <a:t>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4380" y="909042"/>
            <a:ext cx="10287000" cy="11079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altLang="ja-JP" sz="6600" b="1" dirty="0">
                <a:solidFill>
                  <a:srgbClr val="115740"/>
                </a:solidFill>
                <a:latin typeface="BIZ UDPゴシック"/>
              </a:rPr>
              <a:t>【</a:t>
            </a:r>
            <a:r>
              <a:rPr lang="ja-JP" altLang="en-US" sz="6600" b="1" dirty="0">
                <a:solidFill>
                  <a:srgbClr val="115740"/>
                </a:solidFill>
                <a:latin typeface="BIZ UDPゴシック"/>
              </a:rPr>
              <a:t>サンプル</a:t>
            </a:r>
            <a:r>
              <a:rPr lang="en-US" altLang="ja-JP" sz="6600" b="1" dirty="0">
                <a:solidFill>
                  <a:srgbClr val="115740"/>
                </a:solidFill>
                <a:latin typeface="BIZ UDPゴシック"/>
              </a:rPr>
              <a:t>】 </a:t>
            </a:r>
            <a:r>
              <a:rPr sz="6600" b="1" dirty="0" err="1">
                <a:solidFill>
                  <a:srgbClr val="115740"/>
                </a:solidFill>
                <a:latin typeface="BIZ UDPゴシック"/>
              </a:rPr>
              <a:t>数値で見せ</a:t>
            </a:r>
            <a:r>
              <a:rPr lang="ja-JP" altLang="en-US" sz="6600" b="1" dirty="0">
                <a:solidFill>
                  <a:srgbClr val="115740"/>
                </a:solidFill>
                <a:latin typeface="BIZ UDPゴシック"/>
              </a:rPr>
              <a:t>る</a:t>
            </a:r>
            <a:endParaRPr sz="6600" b="1" dirty="0">
              <a:solidFill>
                <a:srgbClr val="115740"/>
              </a:solidFill>
              <a:latin typeface="BIZ UDPゴシック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54000" y="3566160"/>
            <a:ext cx="4100000" cy="3291840"/>
          </a:xfrm>
          <a:prstGeom prst="roundRect">
            <a:avLst/>
          </a:prstGeom>
          <a:solidFill>
            <a:srgbClr val="F4F8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54000" y="4114800"/>
            <a:ext cx="4100000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 dirty="0">
                <a:solidFill>
                  <a:srgbClr val="115740"/>
                </a:solidFill>
                <a:latin typeface="BIZ UDPゴシック"/>
              </a:rPr>
              <a:t>1,000+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4000" y="5760720"/>
            <a:ext cx="41000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800" b="0">
                <a:solidFill>
                  <a:srgbClr val="6B6B6B"/>
                </a:solidFill>
                <a:latin typeface="BIZ UDPゴシック"/>
              </a:rPr>
              <a:t>サンプル指標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808000" y="3566160"/>
            <a:ext cx="4100000" cy="3291840"/>
          </a:xfrm>
          <a:prstGeom prst="roundRect">
            <a:avLst/>
          </a:prstGeom>
          <a:solidFill>
            <a:srgbClr val="F4F8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4808000" y="4114800"/>
            <a:ext cx="4100000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15740"/>
                </a:solidFill>
                <a:latin typeface="BIZ UDPゴシック"/>
              </a:rPr>
              <a:t>98%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08000" y="5760720"/>
            <a:ext cx="41000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800" b="0">
                <a:solidFill>
                  <a:srgbClr val="6B6B6B"/>
                </a:solidFill>
                <a:latin typeface="BIZ UDPゴシック"/>
              </a:rPr>
              <a:t>サンプル指標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262000" y="3566160"/>
            <a:ext cx="4100000" cy="3291840"/>
          </a:xfrm>
          <a:prstGeom prst="roundRect">
            <a:avLst/>
          </a:prstGeom>
          <a:solidFill>
            <a:srgbClr val="F4F8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9262000" y="4114800"/>
            <a:ext cx="4100000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15740"/>
                </a:solidFill>
                <a:latin typeface="BIZ UDPゴシック"/>
              </a:rPr>
              <a:t>24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262000" y="5760720"/>
            <a:ext cx="41000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800" b="0">
                <a:solidFill>
                  <a:srgbClr val="6B6B6B"/>
                </a:solidFill>
                <a:latin typeface="BIZ UDPゴシック"/>
              </a:rPr>
              <a:t>サンプル指標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BIZ UDPゴシック"/>
        <a:ea typeface="BIZ UDPゴシック"/>
        <a:cs typeface=""/>
        <a:font script="Jpan" typeface="BIZ UDP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IZ UDPゴシック"/>
        <a:ea typeface="BIZ UDPゴシック"/>
        <a:cs typeface=""/>
        <a:font script="Jpan" typeface="BIZ UDP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COUT_TOKYO_テンプレート" id="{94343AA0-AB2A-4AEF-ABCE-F7E0F40F7E37}" vid="{1E404205-1889-4637-9DAD-8CA7A5FB3D6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SCOUT_TOKYO_テンプレート</Template>
  <TotalTime>20</TotalTime>
  <Words>32</Words>
  <Application>Microsoft Office PowerPoint</Application>
  <PresentationFormat>ユーザー設定</PresentationFormat>
  <Paragraphs>14</Paragraphs>
  <Slides>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0" baseType="lpstr">
      <vt:lpstr>BIZ UDPゴシック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東京連盟広報・マーケティング委員会</dc:creator>
  <cp:keywords/>
  <cp:lastModifiedBy>S Y</cp:lastModifiedBy>
  <cp:revision>11</cp:revision>
  <dcterms:created xsi:type="dcterms:W3CDTF">2026-06-26T10:51:42Z</dcterms:created>
  <dcterms:modified xsi:type="dcterms:W3CDTF">2026-06-26T12:19:36Z</dcterms:modified>
  <cp:category/>
</cp:coreProperties>
</file>